
<file path=[Content_Types].xml><?xml version="1.0" encoding="utf-8"?>
<Types xmlns="http://schemas.openxmlformats.org/package/2006/content-types"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70" r:id="rId11"/>
    <p:sldId id="271" r:id="rId12"/>
    <p:sldId id="264" r:id="rId13"/>
    <p:sldId id="266" r:id="rId14"/>
    <p:sldId id="267" r:id="rId15"/>
    <p:sldId id="268" r:id="rId16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0"/>
  </p:normalViewPr>
  <p:slideViewPr>
    <p:cSldViewPr>
      <p:cViewPr varScale="1">
        <p:scale>
          <a:sx n="59" d="100"/>
          <a:sy n="59" d="100"/>
        </p:scale>
        <p:origin x="1448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 azad" userId="cf8419a14af25e21" providerId="LiveId" clId="{97A1ADAB-B230-43BA-B65D-2F75C176350C}"/>
    <pc:docChg chg="delSld modSld">
      <pc:chgData name="ale azad" userId="cf8419a14af25e21" providerId="LiveId" clId="{97A1ADAB-B230-43BA-B65D-2F75C176350C}" dt="2026-04-07T11:27:18.259" v="2" actId="2696"/>
      <pc:docMkLst>
        <pc:docMk/>
      </pc:docMkLst>
      <pc:sldChg chg="addSp modSp">
        <pc:chgData name="ale azad" userId="cf8419a14af25e21" providerId="LiveId" clId="{97A1ADAB-B230-43BA-B65D-2F75C176350C}" dt="2026-04-06T15:36:43.935" v="0"/>
        <pc:sldMkLst>
          <pc:docMk/>
          <pc:sldMk cId="0" sldId="256"/>
        </pc:sldMkLst>
        <pc:picChg chg="add mod">
          <ac:chgData name="ale azad" userId="cf8419a14af25e21" providerId="LiveId" clId="{97A1ADAB-B230-43BA-B65D-2F75C176350C}" dt="2026-04-06T15:36:43.935" v="0"/>
          <ac:picMkLst>
            <pc:docMk/>
            <pc:sldMk cId="0" sldId="256"/>
            <ac:picMk id="13" creationId="{2130C53E-5E37-B830-0378-45751E24A4E7}"/>
          </ac:picMkLst>
        </pc:picChg>
      </pc:sldChg>
      <pc:sldChg chg="addSp modSp">
        <pc:chgData name="ale azad" userId="cf8419a14af25e21" providerId="LiveId" clId="{97A1ADAB-B230-43BA-B65D-2F75C176350C}" dt="2026-04-06T15:36:43.935" v="0"/>
        <pc:sldMkLst>
          <pc:docMk/>
          <pc:sldMk cId="0" sldId="257"/>
        </pc:sldMkLst>
        <pc:picChg chg="add mod">
          <ac:chgData name="ale azad" userId="cf8419a14af25e21" providerId="LiveId" clId="{97A1ADAB-B230-43BA-B65D-2F75C176350C}" dt="2026-04-06T15:36:43.935" v="0"/>
          <ac:picMkLst>
            <pc:docMk/>
            <pc:sldMk cId="0" sldId="257"/>
            <ac:picMk id="11" creationId="{B0E5A5C7-AD83-70B5-E2C8-C91416F9CAB0}"/>
          </ac:picMkLst>
        </pc:picChg>
      </pc:sldChg>
      <pc:sldChg chg="addSp modSp">
        <pc:chgData name="ale azad" userId="cf8419a14af25e21" providerId="LiveId" clId="{97A1ADAB-B230-43BA-B65D-2F75C176350C}" dt="2026-04-06T15:36:43.935" v="0"/>
        <pc:sldMkLst>
          <pc:docMk/>
          <pc:sldMk cId="0" sldId="258"/>
        </pc:sldMkLst>
        <pc:picChg chg="add mod">
          <ac:chgData name="ale azad" userId="cf8419a14af25e21" providerId="LiveId" clId="{97A1ADAB-B230-43BA-B65D-2F75C176350C}" dt="2026-04-06T15:36:43.935" v="0"/>
          <ac:picMkLst>
            <pc:docMk/>
            <pc:sldMk cId="0" sldId="258"/>
            <ac:picMk id="9" creationId="{D518E201-605E-A0F9-F548-7ECAEF57976D}"/>
          </ac:picMkLst>
        </pc:picChg>
      </pc:sldChg>
      <pc:sldChg chg="addSp modSp">
        <pc:chgData name="ale azad" userId="cf8419a14af25e21" providerId="LiveId" clId="{97A1ADAB-B230-43BA-B65D-2F75C176350C}" dt="2026-04-06T15:36:43.935" v="0"/>
        <pc:sldMkLst>
          <pc:docMk/>
          <pc:sldMk cId="0" sldId="259"/>
        </pc:sldMkLst>
        <pc:picChg chg="add mod">
          <ac:chgData name="ale azad" userId="cf8419a14af25e21" providerId="LiveId" clId="{97A1ADAB-B230-43BA-B65D-2F75C176350C}" dt="2026-04-06T15:36:43.935" v="0"/>
          <ac:picMkLst>
            <pc:docMk/>
            <pc:sldMk cId="0" sldId="259"/>
            <ac:picMk id="8" creationId="{388E30A6-35B1-152E-10C2-2A65AB838B36}"/>
          </ac:picMkLst>
        </pc:picChg>
      </pc:sldChg>
      <pc:sldChg chg="addSp modSp">
        <pc:chgData name="ale azad" userId="cf8419a14af25e21" providerId="LiveId" clId="{97A1ADAB-B230-43BA-B65D-2F75C176350C}" dt="2026-04-06T15:36:43.935" v="0"/>
        <pc:sldMkLst>
          <pc:docMk/>
          <pc:sldMk cId="0" sldId="260"/>
        </pc:sldMkLst>
        <pc:picChg chg="add mod">
          <ac:chgData name="ale azad" userId="cf8419a14af25e21" providerId="LiveId" clId="{97A1ADAB-B230-43BA-B65D-2F75C176350C}" dt="2026-04-06T15:36:43.935" v="0"/>
          <ac:picMkLst>
            <pc:docMk/>
            <pc:sldMk cId="0" sldId="260"/>
            <ac:picMk id="8" creationId="{D9876720-2235-86BC-57E3-6EEF58C88F53}"/>
          </ac:picMkLst>
        </pc:picChg>
      </pc:sldChg>
      <pc:sldChg chg="addSp modSp">
        <pc:chgData name="ale azad" userId="cf8419a14af25e21" providerId="LiveId" clId="{97A1ADAB-B230-43BA-B65D-2F75C176350C}" dt="2026-04-06T15:36:43.935" v="0"/>
        <pc:sldMkLst>
          <pc:docMk/>
          <pc:sldMk cId="0" sldId="261"/>
        </pc:sldMkLst>
        <pc:picChg chg="add mod">
          <ac:chgData name="ale azad" userId="cf8419a14af25e21" providerId="LiveId" clId="{97A1ADAB-B230-43BA-B65D-2F75C176350C}" dt="2026-04-06T15:36:43.935" v="0"/>
          <ac:picMkLst>
            <pc:docMk/>
            <pc:sldMk cId="0" sldId="261"/>
            <ac:picMk id="7" creationId="{10507AF4-DDE2-211B-D6C0-E36449F00B11}"/>
          </ac:picMkLst>
        </pc:picChg>
      </pc:sldChg>
      <pc:sldChg chg="addSp modSp">
        <pc:chgData name="ale azad" userId="cf8419a14af25e21" providerId="LiveId" clId="{97A1ADAB-B230-43BA-B65D-2F75C176350C}" dt="2026-04-06T15:36:43.935" v="0"/>
        <pc:sldMkLst>
          <pc:docMk/>
          <pc:sldMk cId="0" sldId="262"/>
        </pc:sldMkLst>
        <pc:picChg chg="add mod">
          <ac:chgData name="ale azad" userId="cf8419a14af25e21" providerId="LiveId" clId="{97A1ADAB-B230-43BA-B65D-2F75C176350C}" dt="2026-04-06T15:36:43.935" v="0"/>
          <ac:picMkLst>
            <pc:docMk/>
            <pc:sldMk cId="0" sldId="262"/>
            <ac:picMk id="8" creationId="{DC61A906-2E72-4BED-9243-7C8D0DFB052B}"/>
          </ac:picMkLst>
        </pc:picChg>
      </pc:sldChg>
      <pc:sldChg chg="addSp modSp">
        <pc:chgData name="ale azad" userId="cf8419a14af25e21" providerId="LiveId" clId="{97A1ADAB-B230-43BA-B65D-2F75C176350C}" dt="2026-04-06T15:36:43.935" v="0"/>
        <pc:sldMkLst>
          <pc:docMk/>
          <pc:sldMk cId="0" sldId="263"/>
        </pc:sldMkLst>
        <pc:picChg chg="add mod">
          <ac:chgData name="ale azad" userId="cf8419a14af25e21" providerId="LiveId" clId="{97A1ADAB-B230-43BA-B65D-2F75C176350C}" dt="2026-04-06T15:36:43.935" v="0"/>
          <ac:picMkLst>
            <pc:docMk/>
            <pc:sldMk cId="0" sldId="263"/>
            <ac:picMk id="8" creationId="{FD8281F4-C64F-024A-78E2-2BA7E4C85EE7}"/>
          </ac:picMkLst>
        </pc:picChg>
      </pc:sldChg>
      <pc:sldChg chg="addSp modSp">
        <pc:chgData name="ale azad" userId="cf8419a14af25e21" providerId="LiveId" clId="{97A1ADAB-B230-43BA-B65D-2F75C176350C}" dt="2026-04-06T15:41:58.313" v="1"/>
        <pc:sldMkLst>
          <pc:docMk/>
          <pc:sldMk cId="0" sldId="264"/>
        </pc:sldMkLst>
        <pc:picChg chg="add mod">
          <ac:chgData name="ale azad" userId="cf8419a14af25e21" providerId="LiveId" clId="{97A1ADAB-B230-43BA-B65D-2F75C176350C}" dt="2026-04-06T15:41:58.313" v="1"/>
          <ac:picMkLst>
            <pc:docMk/>
            <pc:sldMk cId="0" sldId="264"/>
            <ac:picMk id="5" creationId="{03687A89-21D0-46A1-8EBF-7DEAB915D5E9}"/>
          </ac:picMkLst>
        </pc:picChg>
      </pc:sldChg>
      <pc:sldChg chg="addSp modSp del">
        <pc:chgData name="ale azad" userId="cf8419a14af25e21" providerId="LiveId" clId="{97A1ADAB-B230-43BA-B65D-2F75C176350C}" dt="2026-04-07T11:27:18.259" v="2" actId="2696"/>
        <pc:sldMkLst>
          <pc:docMk/>
          <pc:sldMk cId="0" sldId="265"/>
        </pc:sldMkLst>
        <pc:picChg chg="add mod">
          <ac:chgData name="ale azad" userId="cf8419a14af25e21" providerId="LiveId" clId="{97A1ADAB-B230-43BA-B65D-2F75C176350C}" dt="2026-04-06T15:41:58.313" v="1"/>
          <ac:picMkLst>
            <pc:docMk/>
            <pc:sldMk cId="0" sldId="265"/>
            <ac:picMk id="7" creationId="{35275DEC-45A2-4907-DA8B-DF146889C108}"/>
          </ac:picMkLst>
        </pc:picChg>
      </pc:sldChg>
      <pc:sldChg chg="addSp modSp">
        <pc:chgData name="ale azad" userId="cf8419a14af25e21" providerId="LiveId" clId="{97A1ADAB-B230-43BA-B65D-2F75C176350C}" dt="2026-04-06T15:41:58.313" v="1"/>
        <pc:sldMkLst>
          <pc:docMk/>
          <pc:sldMk cId="0" sldId="266"/>
        </pc:sldMkLst>
        <pc:picChg chg="add mod">
          <ac:chgData name="ale azad" userId="cf8419a14af25e21" providerId="LiveId" clId="{97A1ADAB-B230-43BA-B65D-2F75C176350C}" dt="2026-04-06T15:41:58.313" v="1"/>
          <ac:picMkLst>
            <pc:docMk/>
            <pc:sldMk cId="0" sldId="266"/>
            <ac:picMk id="7" creationId="{2E1B07FE-7C22-2D25-9C12-40E07E1B02AC}"/>
          </ac:picMkLst>
        </pc:picChg>
      </pc:sldChg>
      <pc:sldChg chg="addSp modSp">
        <pc:chgData name="ale azad" userId="cf8419a14af25e21" providerId="LiveId" clId="{97A1ADAB-B230-43BA-B65D-2F75C176350C}" dt="2026-04-06T15:41:58.313" v="1"/>
        <pc:sldMkLst>
          <pc:docMk/>
          <pc:sldMk cId="0" sldId="267"/>
        </pc:sldMkLst>
        <pc:picChg chg="add mod">
          <ac:chgData name="ale azad" userId="cf8419a14af25e21" providerId="LiveId" clId="{97A1ADAB-B230-43BA-B65D-2F75C176350C}" dt="2026-04-06T15:41:58.313" v="1"/>
          <ac:picMkLst>
            <pc:docMk/>
            <pc:sldMk cId="0" sldId="267"/>
            <ac:picMk id="8" creationId="{35DD7968-3EFB-0D7B-7E10-413E390E7725}"/>
          </ac:picMkLst>
        </pc:picChg>
      </pc:sldChg>
      <pc:sldChg chg="addSp modSp">
        <pc:chgData name="ale azad" userId="cf8419a14af25e21" providerId="LiveId" clId="{97A1ADAB-B230-43BA-B65D-2F75C176350C}" dt="2026-04-06T15:41:58.313" v="1"/>
        <pc:sldMkLst>
          <pc:docMk/>
          <pc:sldMk cId="0" sldId="268"/>
        </pc:sldMkLst>
        <pc:picChg chg="add mod">
          <ac:chgData name="ale azad" userId="cf8419a14af25e21" providerId="LiveId" clId="{97A1ADAB-B230-43BA-B65D-2F75C176350C}" dt="2026-04-06T15:41:58.313" v="1"/>
          <ac:picMkLst>
            <pc:docMk/>
            <pc:sldMk cId="0" sldId="268"/>
            <ac:picMk id="6" creationId="{147F4AEC-4FCE-CD8B-7282-674860222356}"/>
          </ac:picMkLst>
        </pc:picChg>
      </pc:sldChg>
      <pc:sldChg chg="addSp delSp modSp">
        <pc:chgData name="ale azad" userId="cf8419a14af25e21" providerId="LiveId" clId="{97A1ADAB-B230-43BA-B65D-2F75C176350C}" dt="2026-04-06T15:41:58.313" v="1"/>
        <pc:sldMkLst>
          <pc:docMk/>
          <pc:sldMk cId="1545045351" sldId="269"/>
        </pc:sldMkLst>
        <pc:picChg chg="add del mod">
          <ac:chgData name="ale azad" userId="cf8419a14af25e21" providerId="LiveId" clId="{97A1ADAB-B230-43BA-B65D-2F75C176350C}" dt="2026-04-06T15:41:58.313" v="1"/>
          <ac:picMkLst>
            <pc:docMk/>
            <pc:sldMk cId="1545045351" sldId="269"/>
            <ac:picMk id="4" creationId="{E460A4E3-B486-1D30-07E0-19636694D279}"/>
          </ac:picMkLst>
        </pc:picChg>
        <pc:picChg chg="add mod">
          <ac:chgData name="ale azad" userId="cf8419a14af25e21" providerId="LiveId" clId="{97A1ADAB-B230-43BA-B65D-2F75C176350C}" dt="2026-04-06T15:41:58.313" v="1"/>
          <ac:picMkLst>
            <pc:docMk/>
            <pc:sldMk cId="1545045351" sldId="269"/>
            <ac:picMk id="5" creationId="{FF1ADEB6-DC20-8A6B-47AE-F05A4FDD0F27}"/>
          </ac:picMkLst>
        </pc:picChg>
      </pc:sldChg>
      <pc:sldChg chg="addSp delSp modSp">
        <pc:chgData name="ale azad" userId="cf8419a14af25e21" providerId="LiveId" clId="{97A1ADAB-B230-43BA-B65D-2F75C176350C}" dt="2026-04-06T15:41:58.313" v="1"/>
        <pc:sldMkLst>
          <pc:docMk/>
          <pc:sldMk cId="1202266606" sldId="270"/>
        </pc:sldMkLst>
        <pc:picChg chg="add del mod">
          <ac:chgData name="ale azad" userId="cf8419a14af25e21" providerId="LiveId" clId="{97A1ADAB-B230-43BA-B65D-2F75C176350C}" dt="2026-04-06T15:41:58.313" v="1"/>
          <ac:picMkLst>
            <pc:docMk/>
            <pc:sldMk cId="1202266606" sldId="270"/>
            <ac:picMk id="4" creationId="{A184FF8E-E7FF-B409-8A49-D23FE15D54D8}"/>
          </ac:picMkLst>
        </pc:picChg>
        <pc:picChg chg="add mod">
          <ac:chgData name="ale azad" userId="cf8419a14af25e21" providerId="LiveId" clId="{97A1ADAB-B230-43BA-B65D-2F75C176350C}" dt="2026-04-06T15:41:58.313" v="1"/>
          <ac:picMkLst>
            <pc:docMk/>
            <pc:sldMk cId="1202266606" sldId="270"/>
            <ac:picMk id="5" creationId="{6F6C6402-2D05-E910-68CA-59F6B9A97BDE}"/>
          </ac:picMkLst>
        </pc:picChg>
      </pc:sldChg>
      <pc:sldChg chg="addSp modSp">
        <pc:chgData name="ale azad" userId="cf8419a14af25e21" providerId="LiveId" clId="{97A1ADAB-B230-43BA-B65D-2F75C176350C}" dt="2026-04-06T15:41:58.313" v="1"/>
        <pc:sldMkLst>
          <pc:docMk/>
          <pc:sldMk cId="1613807584" sldId="271"/>
        </pc:sldMkLst>
        <pc:picChg chg="add mod">
          <ac:chgData name="ale azad" userId="cf8419a14af25e21" providerId="LiveId" clId="{97A1ADAB-B230-43BA-B65D-2F75C176350C}" dt="2026-04-06T15:41:58.313" v="1"/>
          <ac:picMkLst>
            <pc:docMk/>
            <pc:sldMk cId="1613807584" sldId="271"/>
            <ac:picMk id="3" creationId="{5C01B52C-135E-C9E4-A7D8-FDD61FC316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1FDCA-42FB-4520-8FD4-A637CEE9AAD8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9D14A2-D115-48D8-8456-05DFD7637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695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9D14A2-D115-48D8-8456-05DFD763720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470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00009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000099"/>
                </a:solidFill>
                <a:latin typeface="Calibri"/>
                <a:cs typeface="Calibri"/>
              </a:defRPr>
            </a:lvl1pPr>
          </a:lstStyle>
          <a:p>
            <a:pPr marL="107950">
              <a:lnSpc>
                <a:spcPts val="1425"/>
              </a:lnSpc>
            </a:pPr>
            <a:fld id="{81D60167-4931-47E6-BA6A-407CBD079E47}" type="slidenum">
              <a:rPr spc="-50" dirty="0">
                <a:solidFill>
                  <a:srgbClr val="000000"/>
                </a:solidFill>
                <a:latin typeface="Arial"/>
                <a:cs typeface="Arial"/>
              </a:rPr>
              <a:t>‹#›</a:t>
            </a:fld>
            <a:endParaRPr spc="-5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009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000099"/>
                </a:solidFill>
                <a:latin typeface="Calibri"/>
                <a:cs typeface="Calibri"/>
              </a:defRPr>
            </a:lvl1pPr>
          </a:lstStyle>
          <a:p>
            <a:pPr marL="107950">
              <a:lnSpc>
                <a:spcPts val="1425"/>
              </a:lnSpc>
            </a:pPr>
            <a:fld id="{81D60167-4931-47E6-BA6A-407CBD079E47}" type="slidenum">
              <a:rPr spc="-50" dirty="0">
                <a:solidFill>
                  <a:srgbClr val="000000"/>
                </a:solidFill>
                <a:latin typeface="Arial"/>
                <a:cs typeface="Arial"/>
              </a:rPr>
              <a:t>‹#›</a:t>
            </a:fld>
            <a:endParaRPr spc="-5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009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000099"/>
                </a:solidFill>
                <a:latin typeface="Calibri"/>
                <a:cs typeface="Calibri"/>
              </a:defRPr>
            </a:lvl1pPr>
          </a:lstStyle>
          <a:p>
            <a:pPr marL="107950">
              <a:lnSpc>
                <a:spcPts val="1425"/>
              </a:lnSpc>
            </a:pPr>
            <a:fld id="{81D60167-4931-47E6-BA6A-407CBD079E47}" type="slidenum">
              <a:rPr spc="-50" dirty="0">
                <a:solidFill>
                  <a:srgbClr val="000000"/>
                </a:solidFill>
                <a:latin typeface="Arial"/>
                <a:cs typeface="Arial"/>
              </a:rPr>
              <a:t>‹#›</a:t>
            </a:fld>
            <a:endParaRPr spc="-5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009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000099"/>
                </a:solidFill>
                <a:latin typeface="Calibri"/>
                <a:cs typeface="Calibri"/>
              </a:defRPr>
            </a:lvl1pPr>
          </a:lstStyle>
          <a:p>
            <a:pPr marL="107950">
              <a:lnSpc>
                <a:spcPts val="1425"/>
              </a:lnSpc>
            </a:pPr>
            <a:fld id="{81D60167-4931-47E6-BA6A-407CBD079E47}" type="slidenum">
              <a:rPr spc="-50" dirty="0">
                <a:solidFill>
                  <a:srgbClr val="000000"/>
                </a:solidFill>
                <a:latin typeface="Arial"/>
                <a:cs typeface="Arial"/>
              </a:rPr>
              <a:t>‹#›</a:t>
            </a:fld>
            <a:endParaRPr spc="-5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000099"/>
                </a:solidFill>
                <a:latin typeface="Calibri"/>
                <a:cs typeface="Calibri"/>
              </a:defRPr>
            </a:lvl1pPr>
          </a:lstStyle>
          <a:p>
            <a:pPr marL="107950">
              <a:lnSpc>
                <a:spcPts val="1425"/>
              </a:lnSpc>
            </a:pPr>
            <a:fld id="{81D60167-4931-47E6-BA6A-407CBD079E47}" type="slidenum">
              <a:rPr spc="-50" dirty="0">
                <a:solidFill>
                  <a:srgbClr val="000000"/>
                </a:solidFill>
                <a:latin typeface="Arial"/>
                <a:cs typeface="Arial"/>
              </a:rPr>
              <a:t>‹#›</a:t>
            </a:fld>
            <a:endParaRPr spc="-5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026907" y="28955"/>
            <a:ext cx="1115568" cy="99669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2379" y="183260"/>
            <a:ext cx="6093256" cy="9849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00009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47166" y="1434210"/>
            <a:ext cx="4415790" cy="2220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230234" y="6537867"/>
            <a:ext cx="244475" cy="196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000099"/>
                </a:solidFill>
                <a:latin typeface="Calibri"/>
                <a:cs typeface="Calibri"/>
              </a:defRPr>
            </a:lvl1pPr>
          </a:lstStyle>
          <a:p>
            <a:pPr marL="107950">
              <a:lnSpc>
                <a:spcPts val="1425"/>
              </a:lnSpc>
            </a:pPr>
            <a:fld id="{81D60167-4931-47E6-BA6A-407CBD079E47}" type="slidenum">
              <a:rPr spc="-50" dirty="0">
                <a:solidFill>
                  <a:srgbClr val="000000"/>
                </a:solidFill>
                <a:latin typeface="Arial"/>
                <a:cs typeface="Arial"/>
              </a:rPr>
              <a:t>‹#›</a:t>
            </a:fld>
            <a:endParaRPr spc="-5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slideLayout" Target="../slideLayouts/slideLayout2.xml"/><Relationship Id="rId7" Type="http://schemas.openxmlformats.org/officeDocument/2006/relationships/hyperlink" Target="http://www.kti.edu.krd/ku)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10" Type="http://schemas.openxmlformats.org/officeDocument/2006/relationships/image" Target="../media/image8.png"/><Relationship Id="rId4" Type="http://schemas.openxmlformats.org/officeDocument/2006/relationships/image" Target="../media/image3.jpg"/><Relationship Id="rId9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image" Target="../media/image32.pn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image" Target="../media/image34.png"/><Relationship Id="rId5" Type="http://schemas.openxmlformats.org/officeDocument/2006/relationships/hyperlink" Target="http://www.kti.edu.krd/ku)" TargetMode="Externa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image" Target="../media/image36.png"/><Relationship Id="rId5" Type="http://schemas.openxmlformats.org/officeDocument/2006/relationships/hyperlink" Target="http://www.kti.edu.krd/ku)" TargetMode="External"/><Relationship Id="rId4" Type="http://schemas.openxmlformats.org/officeDocument/2006/relationships/image" Target="../media/image35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hyperlink" Target="https://www.healthline.com/health/transfusion-therapy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22.pn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hyperlink" Target="http://www.kti.edu.krd/ku)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-1"/>
            <a:ext cx="2863790" cy="685799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06562" y="5602222"/>
            <a:ext cx="1007081" cy="113250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298435" y="18288"/>
            <a:ext cx="1803809" cy="159562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193160" y="1122934"/>
            <a:ext cx="30962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uFill>
                  <a:solidFill>
                    <a:srgbClr val="000099"/>
                  </a:solidFill>
                </a:uFill>
                <a:latin typeface="Times New Roman"/>
                <a:cs typeface="Times New Roman"/>
              </a:rPr>
              <a:t>Practical</a:t>
            </a:r>
            <a:r>
              <a:rPr sz="2800" spc="-110" dirty="0">
                <a:uFill>
                  <a:solidFill>
                    <a:srgbClr val="000099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pc="-10" dirty="0">
                <a:uFill>
                  <a:solidFill>
                    <a:srgbClr val="000099"/>
                  </a:solidFill>
                </a:uFill>
                <a:latin typeface="Times New Roman"/>
                <a:cs typeface="Times New Roman"/>
              </a:rPr>
              <a:t>physiology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01695" y="1976754"/>
            <a:ext cx="2681605" cy="27821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40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Blood</a:t>
            </a:r>
            <a:r>
              <a:rPr sz="4000" b="1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b="1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Grouping</a:t>
            </a:r>
            <a:endParaRPr sz="4000" dirty="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  <a:spcBef>
                <a:spcPts val="15"/>
              </a:spcBef>
            </a:pPr>
            <a:r>
              <a:rPr sz="3600" b="1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Lab-</a:t>
            </a:r>
            <a:r>
              <a:rPr sz="3600" b="1" spc="-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2</a:t>
            </a:r>
            <a:endParaRPr sz="3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435"/>
              </a:spcBef>
            </a:pPr>
            <a:r>
              <a:rPr lang="en-US" sz="2400" dirty="0">
                <a:solidFill>
                  <a:srgbClr val="0070C0"/>
                </a:solidFill>
                <a:latin typeface="Times New Roman"/>
                <a:cs typeface="Times New Roman"/>
              </a:rPr>
              <a:t>Ale Azad Othman</a:t>
            </a:r>
            <a:endParaRPr sz="2000" dirty="0">
              <a:solidFill>
                <a:srgbClr val="0070C0"/>
              </a:solidFill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lang="en-US" sz="2000" spc="-10" dirty="0">
                <a:solidFill>
                  <a:srgbClr val="000099"/>
                </a:solidFill>
                <a:latin typeface="Calibri"/>
                <a:cs typeface="Calibri"/>
              </a:rPr>
              <a:t>Ale.Othman@kti.edu.iq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98445" y="6426809"/>
            <a:ext cx="432625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0099"/>
                </a:solidFill>
                <a:latin typeface="Calibri"/>
                <a:cs typeface="Calibri"/>
              </a:rPr>
              <a:t>Kurdistan</a:t>
            </a:r>
            <a:r>
              <a:rPr sz="1200" b="1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000099"/>
                </a:solidFill>
                <a:latin typeface="Calibri"/>
                <a:cs typeface="Calibri"/>
              </a:rPr>
              <a:t>Technical</a:t>
            </a:r>
            <a:r>
              <a:rPr sz="1200" b="1" spc="2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0099"/>
                </a:solidFill>
                <a:latin typeface="Calibri"/>
                <a:cs typeface="Calibri"/>
              </a:rPr>
              <a:t>Institute</a:t>
            </a:r>
            <a:r>
              <a:rPr sz="1200" b="1" spc="-10" dirty="0">
                <a:solidFill>
                  <a:srgbClr val="000099"/>
                </a:solidFill>
                <a:latin typeface="Calibri"/>
                <a:cs typeface="Calibri"/>
                <a:hlinkClick r:id="rId7"/>
              </a:rPr>
              <a:t>(www.kti.edu.krd/ku)</a:t>
            </a:r>
            <a:r>
              <a:rPr sz="1200" b="1" dirty="0">
                <a:solidFill>
                  <a:srgbClr val="000099"/>
                </a:solidFill>
                <a:latin typeface="Calibri"/>
                <a:cs typeface="Calibri"/>
              </a:rPr>
              <a:t> -</a:t>
            </a:r>
            <a:r>
              <a:rPr sz="1200" b="1" spc="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0099"/>
                </a:solidFill>
                <a:latin typeface="Calibri"/>
                <a:cs typeface="Calibri"/>
              </a:rPr>
              <a:t>Pharmacy</a:t>
            </a:r>
            <a:r>
              <a:rPr sz="1200" b="1" spc="-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0099"/>
                </a:solidFill>
                <a:latin typeface="Calibri"/>
                <a:cs typeface="Calibri"/>
              </a:rPr>
              <a:t>Dept.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41463" y="6426809"/>
            <a:ext cx="1028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000099"/>
                </a:solidFill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34479" y="4658441"/>
            <a:ext cx="1738883" cy="1621536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6277074" y="4424788"/>
            <a:ext cx="2606040" cy="2388235"/>
            <a:chOff x="6431279" y="4332732"/>
            <a:chExt cx="2606040" cy="2388235"/>
          </a:xfrm>
        </p:grpSpPr>
        <p:sp>
          <p:nvSpPr>
            <p:cNvPr id="11" name="object 11"/>
            <p:cNvSpPr/>
            <p:nvPr/>
          </p:nvSpPr>
          <p:spPr>
            <a:xfrm>
              <a:off x="8000999" y="5579364"/>
              <a:ext cx="1036319" cy="1141730"/>
            </a:xfrm>
            <a:custGeom>
              <a:avLst/>
              <a:gdLst/>
              <a:ahLst/>
              <a:cxnLst/>
              <a:rect l="l" t="t" r="r" b="b"/>
              <a:pathLst>
                <a:path w="1036320" h="1141729">
                  <a:moveTo>
                    <a:pt x="1036320" y="0"/>
                  </a:moveTo>
                  <a:lnTo>
                    <a:pt x="0" y="0"/>
                  </a:lnTo>
                  <a:lnTo>
                    <a:pt x="0" y="1141476"/>
                  </a:lnTo>
                  <a:lnTo>
                    <a:pt x="1036320" y="1141476"/>
                  </a:lnTo>
                  <a:lnTo>
                    <a:pt x="10363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31279" y="4332732"/>
              <a:ext cx="2182368" cy="1786127"/>
            </a:xfrm>
            <a:prstGeom prst="rect">
              <a:avLst/>
            </a:prstGeom>
          </p:spPr>
        </p:pic>
      </p:grpSp>
      <p:pic>
        <p:nvPicPr>
          <p:cNvPr id="13" name="Video 12">
            <a:hlinkClick r:id="" action="ppaction://media"/>
            <a:extLst>
              <a:ext uri="{FF2B5EF4-FFF2-40B4-BE49-F238E27FC236}">
                <a16:creationId xmlns:a16="http://schemas.microsoft.com/office/drawing/2014/main" id="{2130C53E-5E37-B830-0378-45751E24A4E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73"/>
    </mc:Choice>
    <mc:Fallback xmlns="">
      <p:transition spd="slow" advTm="139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2DBF3-62AC-2D9C-61B0-2E67F0C69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379" y="183260"/>
            <a:ext cx="6093256" cy="55399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40B807-7BE4-60A8-5E7B-D80A965B3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2379" y="1295400"/>
            <a:ext cx="8142021" cy="561723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B−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donate to: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B−, B+, AB−, AB+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receive from: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O−, B−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B+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donate to: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B+, AB+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receive from: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O−, O+, B−, B+</a:t>
            </a:r>
          </a:p>
          <a:p>
            <a:pPr lvl="1"/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AB−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donate to: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AB−, AB+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receive from: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O−, A−, B−, AB−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AB+ (Universal recipient)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donate to: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AB+ only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receive from: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blood groups (O−/+, A−/+, B−/+, AB−/+)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6F6C6402-2D05-E910-68CA-59F6B9A97B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26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69"/>
    </mc:Choice>
    <mc:Fallback xmlns="">
      <p:transition spd="slow" advTm="527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83A5C-6804-2772-0493-DDB3DC775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379" y="183260"/>
            <a:ext cx="6093256" cy="553998"/>
          </a:xfrm>
        </p:spPr>
        <p:txBody>
          <a:bodyPr/>
          <a:lstStyle/>
          <a:p>
            <a:r>
              <a:rPr lang="en-US" dirty="0"/>
              <a:t>CON. (notes)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CA3B55E-A1A7-51EC-FB80-1B38B2A321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47167" y="1165158"/>
            <a:ext cx="6263233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Universal Donor (RBCs): O−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Universal Recipient (RBCs): AB+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ABO compatibility is based on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antigens on donor RBCs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antibodies in recipient plasma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Rh factor must match: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Rh− → can only receive Rh−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Rh+ → can receive Rh+ or Rh−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5C01B52C-135E-C9E4-A7D8-FDD61FC316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80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618"/>
    </mc:Choice>
    <mc:Fallback xmlns="">
      <p:transition spd="slow" advTm="386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1355" y="89915"/>
            <a:ext cx="8804148" cy="660501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07542" y="6537867"/>
            <a:ext cx="7042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10" dirty="0">
                <a:latin typeface="Arial"/>
                <a:cs typeface="Arial"/>
              </a:rPr>
              <a:t>4/12/2025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25">
              <a:lnSpc>
                <a:spcPts val="1425"/>
              </a:lnSpc>
            </a:pPr>
            <a:fld id="{81D60167-4931-47E6-BA6A-407CBD079E47}" type="slidenum">
              <a:rPr spc="-25" dirty="0">
                <a:solidFill>
                  <a:srgbClr val="000000"/>
                </a:solidFill>
                <a:latin typeface="Arial"/>
                <a:cs typeface="Arial"/>
              </a:rPr>
              <a:t>12</a:t>
            </a:fld>
            <a:endParaRPr spc="-25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03687A89-21D0-46A1-8EBF-7DEAB915D5E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156"/>
    </mc:Choice>
    <mc:Fallback xmlns="">
      <p:transition spd="slow" advTm="951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Slide</a:t>
            </a:r>
            <a:r>
              <a:rPr spc="-105" dirty="0"/>
              <a:t> </a:t>
            </a:r>
            <a:r>
              <a:rPr dirty="0"/>
              <a:t>method:</a:t>
            </a:r>
            <a:r>
              <a:rPr spc="-85" dirty="0"/>
              <a:t> </a:t>
            </a:r>
            <a:r>
              <a:rPr sz="2800" spc="-10" dirty="0"/>
              <a:t>Requirements</a:t>
            </a:r>
            <a:endParaRPr sz="2800"/>
          </a:p>
        </p:txBody>
      </p:sp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47359" y="1345691"/>
            <a:ext cx="2938272" cy="410565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9055" y="1879092"/>
            <a:ext cx="4416552" cy="378104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7542" y="6537867"/>
            <a:ext cx="7042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10" dirty="0">
                <a:latin typeface="Arial"/>
                <a:cs typeface="Arial"/>
              </a:rPr>
              <a:t>4/12/2025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25">
              <a:lnSpc>
                <a:spcPts val="1425"/>
              </a:lnSpc>
            </a:pPr>
            <a:fld id="{81D60167-4931-47E6-BA6A-407CBD079E47}" type="slidenum">
              <a:rPr spc="-25" dirty="0">
                <a:solidFill>
                  <a:srgbClr val="000000"/>
                </a:solidFill>
                <a:latin typeface="Arial"/>
                <a:cs typeface="Arial"/>
              </a:rPr>
              <a:t>13</a:t>
            </a:fld>
            <a:endParaRPr spc="-25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2E1B07FE-7C22-2D25-9C12-40E07E1B02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77"/>
    </mc:Choice>
    <mc:Fallback xmlns="">
      <p:transition spd="slow" advTm="101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335" y="1266444"/>
            <a:ext cx="8808720" cy="466953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92379" y="183260"/>
            <a:ext cx="19723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000099"/>
                </a:solidFill>
                <a:latin typeface="Calibri"/>
                <a:cs typeface="Calibri"/>
              </a:rPr>
              <a:t>Procedure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06242" y="6464985"/>
            <a:ext cx="2731135" cy="361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z="1200" b="1" spc="-10" dirty="0">
                <a:solidFill>
                  <a:srgbClr val="000099"/>
                </a:solidFill>
                <a:latin typeface="Calibri"/>
                <a:cs typeface="Calibri"/>
              </a:rPr>
              <a:t>Kurdistan</a:t>
            </a:r>
            <a:r>
              <a:rPr sz="1200" b="1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0099"/>
                </a:solidFill>
                <a:latin typeface="Calibri"/>
                <a:cs typeface="Calibri"/>
              </a:rPr>
              <a:t>Technical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200" b="1" spc="-10" dirty="0">
                <a:solidFill>
                  <a:srgbClr val="000099"/>
                </a:solidFill>
                <a:latin typeface="Calibri"/>
                <a:cs typeface="Calibri"/>
              </a:rPr>
              <a:t>Institute</a:t>
            </a:r>
            <a:r>
              <a:rPr sz="1200" b="1" spc="-10" dirty="0">
                <a:solidFill>
                  <a:srgbClr val="000099"/>
                </a:solidFill>
                <a:latin typeface="Calibri"/>
                <a:cs typeface="Calibri"/>
                <a:hlinkClick r:id="rId5"/>
              </a:rPr>
              <a:t>(www.kti.edu.krd/ku)</a:t>
            </a:r>
            <a:r>
              <a:rPr sz="1200" b="1" spc="-1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0099"/>
                </a:solidFill>
                <a:latin typeface="Calibri"/>
                <a:cs typeface="Calibri"/>
              </a:rPr>
              <a:t>-</a:t>
            </a:r>
            <a:r>
              <a:rPr sz="1200" b="1" spc="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000099"/>
                </a:solidFill>
                <a:latin typeface="Calibri"/>
                <a:cs typeface="Calibri"/>
              </a:rPr>
              <a:t>Your</a:t>
            </a:r>
            <a:r>
              <a:rPr sz="1200" b="1" spc="1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000099"/>
                </a:solidFill>
                <a:latin typeface="Calibri"/>
                <a:cs typeface="Calibri"/>
              </a:rPr>
              <a:t>Dept.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7542" y="6556959"/>
            <a:ext cx="95885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b="1" dirty="0">
                <a:solidFill>
                  <a:srgbClr val="000099"/>
                </a:solidFill>
                <a:latin typeface="Calibri"/>
                <a:cs typeface="Calibri"/>
              </a:rPr>
              <a:t>Lecturer</a:t>
            </a:r>
            <a:r>
              <a:rPr sz="1200" b="1" spc="-4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000099"/>
                </a:solidFill>
                <a:latin typeface="Calibri"/>
                <a:cs typeface="Calibri"/>
              </a:rPr>
              <a:t>Name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30198" y="183260"/>
            <a:ext cx="25647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which</a:t>
            </a:r>
            <a:r>
              <a:rPr spc="-85" dirty="0"/>
              <a:t> </a:t>
            </a:r>
            <a:r>
              <a:rPr spc="-10" dirty="0"/>
              <a:t>result?</a:t>
            </a:r>
          </a:p>
        </p:txBody>
      </p:sp>
      <p:pic>
        <p:nvPicPr>
          <p:cNvPr id="8" name="Video 7">
            <a:hlinkClick r:id="" action="ppaction://media"/>
            <a:extLst>
              <a:ext uri="{FF2B5EF4-FFF2-40B4-BE49-F238E27FC236}">
                <a16:creationId xmlns:a16="http://schemas.microsoft.com/office/drawing/2014/main" id="{35DD7968-3EFB-0D7B-7E10-413E390E77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68"/>
    </mc:Choice>
    <mc:Fallback xmlns="">
      <p:transition spd="slow" advTm="158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86811" y="1397508"/>
            <a:ext cx="3630167" cy="453542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206242" y="6464985"/>
            <a:ext cx="2731135" cy="361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z="1200" b="1" spc="-10" dirty="0">
                <a:solidFill>
                  <a:srgbClr val="000099"/>
                </a:solidFill>
                <a:latin typeface="Calibri"/>
                <a:cs typeface="Calibri"/>
              </a:rPr>
              <a:t>Kurdistan</a:t>
            </a:r>
            <a:r>
              <a:rPr sz="1200" b="1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0099"/>
                </a:solidFill>
                <a:latin typeface="Calibri"/>
                <a:cs typeface="Calibri"/>
              </a:rPr>
              <a:t>Technical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200" b="1" spc="-10" dirty="0">
                <a:solidFill>
                  <a:srgbClr val="000099"/>
                </a:solidFill>
                <a:latin typeface="Calibri"/>
                <a:cs typeface="Calibri"/>
              </a:rPr>
              <a:t>Institute</a:t>
            </a:r>
            <a:r>
              <a:rPr sz="1200" b="1" spc="-10" dirty="0">
                <a:solidFill>
                  <a:srgbClr val="000099"/>
                </a:solidFill>
                <a:latin typeface="Calibri"/>
                <a:cs typeface="Calibri"/>
                <a:hlinkClick r:id="rId5"/>
              </a:rPr>
              <a:t>(www.kti.edu.krd/ku)</a:t>
            </a:r>
            <a:r>
              <a:rPr sz="1200" b="1" spc="-1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0099"/>
                </a:solidFill>
                <a:latin typeface="Calibri"/>
                <a:cs typeface="Calibri"/>
              </a:rPr>
              <a:t>-</a:t>
            </a:r>
            <a:r>
              <a:rPr sz="1200" b="1" spc="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000099"/>
                </a:solidFill>
                <a:latin typeface="Calibri"/>
                <a:cs typeface="Calibri"/>
              </a:rPr>
              <a:t>Your</a:t>
            </a:r>
            <a:r>
              <a:rPr sz="1200" b="1" spc="1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000099"/>
                </a:solidFill>
                <a:latin typeface="Calibri"/>
                <a:cs typeface="Calibri"/>
              </a:rPr>
              <a:t>Dept.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7542" y="6556959"/>
            <a:ext cx="95885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b="1" dirty="0">
                <a:solidFill>
                  <a:srgbClr val="000099"/>
                </a:solidFill>
                <a:latin typeface="Calibri"/>
                <a:cs typeface="Calibri"/>
              </a:rPr>
              <a:t>Lecturer</a:t>
            </a:r>
            <a:r>
              <a:rPr sz="1200" b="1" spc="-4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000099"/>
                </a:solidFill>
                <a:latin typeface="Calibri"/>
                <a:cs typeface="Calibri"/>
              </a:rPr>
              <a:t>Name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147F4AEC-4FCE-CD8B-7282-6748602223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7"/>
    </mc:Choice>
    <mc:Fallback xmlns="">
      <p:transition spd="slow" advTm="27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-1"/>
            <a:ext cx="2863790" cy="685799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06562" y="5602222"/>
            <a:ext cx="1007081" cy="113250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413503" y="18288"/>
            <a:ext cx="4688840" cy="5529580"/>
            <a:chOff x="4413503" y="18288"/>
            <a:chExt cx="4688840" cy="5529580"/>
          </a:xfrm>
        </p:grpSpPr>
        <p:pic>
          <p:nvPicPr>
            <p:cNvPr id="5" name="object 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98435" y="18288"/>
              <a:ext cx="1803809" cy="159562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13503" y="1456943"/>
              <a:ext cx="4241292" cy="409041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39292" y="1682876"/>
            <a:ext cx="3830954" cy="3139321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20"/>
              </a:spcBef>
              <a:buClr>
                <a:srgbClr val="000099"/>
              </a:buClr>
              <a:buFont typeface="Calibri"/>
              <a:buChar char="-"/>
              <a:tabLst>
                <a:tab pos="354965" algn="l"/>
              </a:tabLst>
            </a:pPr>
            <a:r>
              <a:rPr sz="2400" b="1" spc="-1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965" indent="-342265">
              <a:lnSpc>
                <a:spcPct val="100000"/>
              </a:lnSpc>
              <a:spcBef>
                <a:spcPts val="720"/>
              </a:spcBef>
              <a:buFont typeface="Calibri"/>
              <a:buChar char="-"/>
              <a:tabLst>
                <a:tab pos="354965" algn="l"/>
              </a:tabLst>
            </a:pPr>
            <a:r>
              <a:rPr sz="2400" b="1" spc="-25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Aim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965" indent="-342265">
              <a:lnSpc>
                <a:spcPct val="100000"/>
              </a:lnSpc>
              <a:spcBef>
                <a:spcPts val="705"/>
              </a:spcBef>
              <a:buFont typeface="Calibri"/>
              <a:buChar char="-"/>
              <a:tabLst>
                <a:tab pos="354965" algn="l"/>
              </a:tabLst>
            </a:pPr>
            <a:r>
              <a:rPr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sz="2400" b="1" spc="-35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sz="2400" b="1" spc="-4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sz="2400" b="1" spc="-5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Groups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965" indent="-342265">
              <a:lnSpc>
                <a:spcPct val="100000"/>
              </a:lnSpc>
              <a:spcBef>
                <a:spcPts val="715"/>
              </a:spcBef>
              <a:buFont typeface="Calibri"/>
              <a:buChar char="-"/>
              <a:tabLst>
                <a:tab pos="354965" algn="l"/>
              </a:tabLst>
            </a:pPr>
            <a:r>
              <a:rPr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</a:t>
            </a:r>
            <a:r>
              <a:rPr sz="2400" b="1" spc="-5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Systems</a:t>
            </a:r>
            <a:r>
              <a:rPr sz="2400" b="1" spc="-6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sz="2400" b="1" spc="-55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5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965" indent="-342265">
              <a:lnSpc>
                <a:spcPct val="100000"/>
              </a:lnSpc>
              <a:spcBef>
                <a:spcPts val="720"/>
              </a:spcBef>
              <a:buFont typeface="Calibri"/>
              <a:buChar char="-"/>
              <a:tabLst>
                <a:tab pos="354965" algn="l"/>
              </a:tabLst>
            </a:pPr>
            <a:r>
              <a:rPr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  <a:r>
              <a:rPr sz="2400" b="1" spc="-5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2400" b="1" spc="-55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sz="2400" b="1" spc="-65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grouping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965" indent="-342265">
              <a:lnSpc>
                <a:spcPct val="100000"/>
              </a:lnSpc>
              <a:spcBef>
                <a:spcPts val="705"/>
              </a:spcBef>
              <a:buFont typeface="Calibri"/>
              <a:buChar char="-"/>
              <a:tabLst>
                <a:tab pos="354965" algn="l"/>
              </a:tabLst>
            </a:pPr>
            <a:r>
              <a:rPr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Materials</a:t>
            </a:r>
            <a:r>
              <a:rPr sz="2400" b="1" spc="-55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sz="2400" b="1" spc="-55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Reagents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92378" y="183260"/>
            <a:ext cx="6458607" cy="981115"/>
          </a:xfrm>
          <a:prstGeom prst="rect">
            <a:avLst/>
          </a:prstGeom>
        </p:spPr>
        <p:txBody>
          <a:bodyPr vert="horz" wrap="square" lIns="0" tIns="301066" rIns="0" bIns="0" rtlCol="0">
            <a:spAutoFit/>
          </a:bodyPr>
          <a:lstStyle/>
          <a:p>
            <a:pPr marL="2297430" algn="l">
              <a:lnSpc>
                <a:spcPct val="100000"/>
              </a:lnSpc>
              <a:spcBef>
                <a:spcPts val="105"/>
              </a:spcBef>
            </a:pPr>
            <a:r>
              <a:rPr sz="4400" spc="-9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sz="4400" spc="-15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4400" spc="-1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spc="-4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  <a:endParaRPr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1329" y="6431381"/>
            <a:ext cx="70421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Arial MT"/>
                <a:cs typeface="Arial MT"/>
              </a:rPr>
              <a:t>4/12/2025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33843" y="6431381"/>
            <a:ext cx="110489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Arial MT"/>
                <a:cs typeface="Arial MT"/>
              </a:rPr>
              <a:t>2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11" name="Video 10">
            <a:hlinkClick r:id="" action="ppaction://media"/>
            <a:extLst>
              <a:ext uri="{FF2B5EF4-FFF2-40B4-BE49-F238E27FC236}">
                <a16:creationId xmlns:a16="http://schemas.microsoft.com/office/drawing/2014/main" id="{B0E5A5C7-AD83-70B5-E2C8-C91416F9CA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484"/>
    </mc:Choice>
    <mc:Fallback xmlns="">
      <p:transition spd="slow" advTm="254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2379" y="183260"/>
            <a:ext cx="6093256" cy="808169"/>
          </a:xfrm>
          <a:prstGeom prst="rect">
            <a:avLst/>
          </a:prstGeom>
        </p:spPr>
        <p:txBody>
          <a:bodyPr vert="horz" wrap="square" lIns="0" tIns="190753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8216" y="1326007"/>
            <a:ext cx="4072890" cy="4522713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39395" marR="5080" indent="-226695" algn="l">
              <a:lnSpc>
                <a:spcPct val="90000"/>
              </a:lnSpc>
              <a:spcBef>
                <a:spcPts val="340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lang="en-US" sz="2400" spc="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grouping</a:t>
            </a:r>
            <a:r>
              <a:rPr lang="en-US" sz="2400" spc="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2400" spc="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typing</a:t>
            </a:r>
            <a:r>
              <a:rPr lang="en-US" sz="2400" spc="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sz="2400" spc="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400" spc="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 	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spc="1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determines</a:t>
            </a:r>
            <a:r>
              <a:rPr sz="2400" spc="1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spc="1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person’s</a:t>
            </a:r>
            <a:r>
              <a:rPr lang="en-US" sz="2400" spc="1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lang="en-US" sz="24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group.</a:t>
            </a:r>
            <a:r>
              <a:rPr sz="2400" spc="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2400" spc="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r>
              <a:rPr lang="en-US" sz="2400" spc="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sz="2400" spc="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essential</a:t>
            </a:r>
            <a:r>
              <a:rPr sz="2400" spc="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sz="2400" spc="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	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need</a:t>
            </a:r>
            <a:r>
              <a:rPr sz="2400" spc="2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400" spc="204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u="sng" dirty="0">
                <a:solidFill>
                  <a:srgbClr val="FF0000"/>
                </a:solidFill>
                <a:uFill>
                  <a:solidFill>
                    <a:srgbClr val="0462C1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blood</a:t>
            </a:r>
            <a:r>
              <a:rPr lang="en-US" sz="2400" u="sng" spc="210" dirty="0">
                <a:solidFill>
                  <a:srgbClr val="FF0000"/>
                </a:solidFill>
                <a:uFill>
                  <a:solidFill>
                    <a:srgbClr val="0462C1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u="sng" dirty="0">
                <a:solidFill>
                  <a:srgbClr val="FF0000"/>
                </a:solidFill>
                <a:uFill>
                  <a:solidFill>
                    <a:srgbClr val="0462C1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transfusion</a:t>
            </a:r>
            <a:r>
              <a:rPr sz="2400" spc="2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sz="2400" spc="204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en-US" sz="24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planning</a:t>
            </a:r>
            <a:r>
              <a:rPr sz="2400" spc="-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sz="2400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donate</a:t>
            </a:r>
            <a:r>
              <a:rPr sz="2400" spc="-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l">
              <a:lnSpc>
                <a:spcPct val="90000"/>
              </a:lnSpc>
              <a:spcBef>
                <a:spcPts val="340"/>
              </a:spcBef>
              <a:tabLst>
                <a:tab pos="241300" algn="l"/>
              </a:tabLst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9395" marR="5715" indent="-226695" algn="l">
              <a:lnSpc>
                <a:spcPts val="2160"/>
              </a:lnSpc>
              <a:buFont typeface="Arial MT"/>
              <a:buChar char="•"/>
              <a:tabLst>
                <a:tab pos="241300" algn="l"/>
              </a:tabLst>
            </a:pP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sz="2400" spc="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sz="2400" spc="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sz="2400" spc="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groups</a:t>
            </a:r>
            <a:r>
              <a:rPr sz="2400" spc="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sz="2400" spc="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compatible, 	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sz="2400" spc="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it’s</a:t>
            </a:r>
            <a:r>
              <a:rPr sz="2400" spc="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sz="2400" spc="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sz="2400" spc="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know</a:t>
            </a:r>
            <a:r>
              <a:rPr sz="2400" spc="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sz="2400" spc="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lang="en-US" sz="24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group.</a:t>
            </a:r>
            <a:endParaRPr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9395" marR="5080" indent="-226695" algn="l">
              <a:lnSpc>
                <a:spcPts val="2160"/>
              </a:lnSpc>
              <a:spcBef>
                <a:spcPts val="994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Receiving</a:t>
            </a:r>
            <a:r>
              <a:rPr lang="en-US" sz="2400" spc="28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sz="2400" spc="29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that’s</a:t>
            </a:r>
            <a:r>
              <a:rPr sz="2400" spc="29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incompatible</a:t>
            </a:r>
            <a:r>
              <a:rPr lang="en-US" sz="24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sz="2400" spc="1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sz="2400" spc="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sz="2400" spc="1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sz="2400" spc="1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could</a:t>
            </a:r>
            <a:r>
              <a:rPr sz="2400" spc="1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trigger</a:t>
            </a:r>
            <a:r>
              <a:rPr sz="2400" spc="1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dangerous</a:t>
            </a:r>
            <a:r>
              <a:rPr sz="2400" spc="-8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immune</a:t>
            </a:r>
            <a:r>
              <a:rPr sz="2400" spc="-6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response</a:t>
            </a:r>
            <a:r>
              <a:rPr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953000" y="2895600"/>
            <a:ext cx="3947667" cy="2795905"/>
            <a:chOff x="4722367" y="1899920"/>
            <a:chExt cx="4254500" cy="2877185"/>
          </a:xfrm>
        </p:grpSpPr>
        <p:pic>
          <p:nvPicPr>
            <p:cNvPr id="5" name="object 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35067" y="1912620"/>
              <a:ext cx="4229099" cy="285140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728717" y="1906270"/>
              <a:ext cx="4241800" cy="2864485"/>
            </a:xfrm>
            <a:custGeom>
              <a:avLst/>
              <a:gdLst/>
              <a:ahLst/>
              <a:cxnLst/>
              <a:rect l="l" t="t" r="r" b="b"/>
              <a:pathLst>
                <a:path w="4241800" h="2864485">
                  <a:moveTo>
                    <a:pt x="0" y="2864104"/>
                  </a:moveTo>
                  <a:lnTo>
                    <a:pt x="4241799" y="2864104"/>
                  </a:lnTo>
                  <a:lnTo>
                    <a:pt x="4241799" y="0"/>
                  </a:lnTo>
                  <a:lnTo>
                    <a:pt x="0" y="0"/>
                  </a:lnTo>
                  <a:lnTo>
                    <a:pt x="0" y="2864104"/>
                  </a:lnTo>
                  <a:close/>
                </a:path>
              </a:pathLst>
            </a:custGeom>
            <a:ln w="1270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07542" y="6537867"/>
            <a:ext cx="7042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10" dirty="0">
                <a:latin typeface="Arial"/>
                <a:cs typeface="Arial"/>
              </a:rPr>
              <a:t>4/12/2025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7950">
              <a:lnSpc>
                <a:spcPts val="1425"/>
              </a:lnSpc>
            </a:pPr>
            <a:fld id="{81D60167-4931-47E6-BA6A-407CBD079E47}" type="slidenum">
              <a:rPr spc="-50" dirty="0">
                <a:solidFill>
                  <a:srgbClr val="000000"/>
                </a:solidFill>
                <a:latin typeface="Arial"/>
                <a:cs typeface="Arial"/>
              </a:rPr>
              <a:t>3</a:t>
            </a:fld>
            <a:endParaRPr spc="-5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9" name="Video 8">
            <a:hlinkClick r:id="" action="ppaction://media"/>
            <a:extLst>
              <a:ext uri="{FF2B5EF4-FFF2-40B4-BE49-F238E27FC236}">
                <a16:creationId xmlns:a16="http://schemas.microsoft.com/office/drawing/2014/main" id="{D518E201-605E-A0F9-F548-7ECAEF5797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089"/>
    </mc:Choice>
    <mc:Fallback xmlns="">
      <p:transition spd="slow" advTm="1170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2379" y="183260"/>
            <a:ext cx="6093256" cy="944233"/>
          </a:xfrm>
          <a:prstGeom prst="rect">
            <a:avLst/>
          </a:prstGeom>
        </p:spPr>
        <p:txBody>
          <a:bodyPr vert="horz" wrap="square" lIns="0" tIns="447421" rIns="0" bIns="0" rtlCol="0">
            <a:spAutoFit/>
          </a:bodyPr>
          <a:lstStyle/>
          <a:p>
            <a:pPr marL="16256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</a:t>
            </a:r>
            <a:r>
              <a:rPr sz="32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sz="32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grouping</a:t>
            </a:r>
            <a:r>
              <a:rPr sz="32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sz="32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Done?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86611"/>
            <a:ext cx="3764915" cy="896079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41300" marR="5080" indent="-228600">
              <a:lnSpc>
                <a:spcPts val="2160"/>
              </a:lnSpc>
              <a:spcBef>
                <a:spcPts val="37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Donate</a:t>
            </a:r>
            <a:r>
              <a:rPr sz="2400" spc="-7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sz="2400" spc="-6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Receive</a:t>
            </a:r>
            <a:r>
              <a:rPr sz="2400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2400" spc="-6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sz="2400" spc="-6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24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sz="2400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sz="24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needed</a:t>
            </a:r>
            <a:r>
              <a:rPr lang="en-US" sz="24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3065145"/>
            <a:ext cx="3350260" cy="908069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41300" marR="5080" indent="-228600" algn="l">
              <a:lnSpc>
                <a:spcPts val="2160"/>
              </a:lnSpc>
              <a:spcBef>
                <a:spcPts val="37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spc="-9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sz="24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avoid</a:t>
            </a:r>
            <a:r>
              <a:rPr sz="2400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</a:t>
            </a:r>
            <a:r>
              <a:rPr sz="24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sz="24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incompatibility</a:t>
            </a:r>
            <a:r>
              <a:rPr sz="2400" spc="-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sz="2400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pregnant women</a:t>
            </a:r>
            <a:r>
              <a:rPr lang="en-US" sz="24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92879" y="2217420"/>
            <a:ext cx="4930139" cy="336194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07542" y="6537867"/>
            <a:ext cx="7042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10" dirty="0">
                <a:latin typeface="Arial"/>
                <a:cs typeface="Arial"/>
              </a:rPr>
              <a:t>4/12/2025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7950">
              <a:lnSpc>
                <a:spcPts val="1425"/>
              </a:lnSpc>
            </a:pPr>
            <a:fld id="{81D60167-4931-47E6-BA6A-407CBD079E47}" type="slidenum">
              <a:rPr spc="-50" dirty="0">
                <a:solidFill>
                  <a:srgbClr val="000000"/>
                </a:solidFill>
                <a:latin typeface="Arial"/>
                <a:cs typeface="Arial"/>
              </a:rPr>
              <a:t>4</a:t>
            </a:fld>
            <a:endParaRPr spc="-5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8" name="Video 7">
            <a:hlinkClick r:id="" action="ppaction://media"/>
            <a:extLst>
              <a:ext uri="{FF2B5EF4-FFF2-40B4-BE49-F238E27FC236}">
                <a16:creationId xmlns:a16="http://schemas.microsoft.com/office/drawing/2014/main" id="{388E30A6-35B1-152E-10C2-2A65AB838B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673"/>
    </mc:Choice>
    <mc:Fallback xmlns="">
      <p:transition spd="slow" advTm="346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2379" y="183260"/>
            <a:ext cx="6093256" cy="793293"/>
          </a:xfrm>
          <a:prstGeom prst="rect">
            <a:avLst/>
          </a:prstGeom>
        </p:spPr>
        <p:txBody>
          <a:bodyPr vert="horz" wrap="square" lIns="0" tIns="404621" rIns="0" bIns="0" rtlCol="0">
            <a:spAutoFit/>
          </a:bodyPr>
          <a:lstStyle/>
          <a:p>
            <a:pPr marL="189230">
              <a:lnSpc>
                <a:spcPct val="100000"/>
              </a:lnSpc>
              <a:spcBef>
                <a:spcPts val="95"/>
              </a:spcBef>
            </a:pPr>
            <a:r>
              <a:rPr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sz="25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</a:t>
            </a:r>
            <a:r>
              <a:rPr sz="25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sz="25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groups?</a:t>
            </a:r>
            <a:endParaRPr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6044" y="6233261"/>
            <a:ext cx="704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4/12/2025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25739" y="6523431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6044" y="1486661"/>
            <a:ext cx="4415155" cy="31034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6350" indent="-28702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</a:tabLst>
            </a:pP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type</a:t>
            </a:r>
            <a:r>
              <a:rPr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determined</a:t>
            </a:r>
            <a:r>
              <a:rPr sz="20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what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kind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2000" spc="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antigens</a:t>
            </a:r>
            <a:r>
              <a:rPr sz="2000" b="1" spc="3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sz="2000" b="1" spc="34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r>
              <a:rPr sz="2000" b="1" spc="36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sz="2000" b="1" spc="35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r>
              <a:rPr sz="2000" b="1" spc="35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sz="2000" b="1" spc="36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20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surface</a:t>
            </a:r>
            <a:r>
              <a:rPr sz="20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 marR="6350" algn="just">
              <a:lnSpc>
                <a:spcPct val="100000"/>
              </a:lnSpc>
              <a:spcBef>
                <a:spcPts val="100"/>
              </a:spcBef>
              <a:tabLst>
                <a:tab pos="299085" algn="l"/>
              </a:tabLst>
            </a:pP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marR="5080" indent="-287020" algn="just">
              <a:lnSpc>
                <a:spcPct val="100000"/>
              </a:lnSpc>
              <a:buFont typeface="Arial MT"/>
              <a:buChar char="•"/>
              <a:tabLst>
                <a:tab pos="299085" algn="l"/>
                <a:tab pos="349885" algn="l"/>
              </a:tabLst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Antigens</a:t>
            </a:r>
            <a:r>
              <a:rPr sz="2000" b="1" spc="10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sz="2000" spc="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substances</a:t>
            </a:r>
            <a:r>
              <a:rPr sz="2000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sz="2000" spc="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</a:t>
            </a:r>
            <a:r>
              <a:rPr sz="2000" spc="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body</a:t>
            </a:r>
            <a:r>
              <a:rPr sz="20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differentiate</a:t>
            </a:r>
            <a:r>
              <a:rPr sz="20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sz="20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sz="20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own</a:t>
            </a:r>
            <a:r>
              <a:rPr sz="20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cells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sz="2000" spc="20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foreign,</a:t>
            </a:r>
            <a:r>
              <a:rPr sz="2000" spc="20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potentially</a:t>
            </a:r>
            <a:r>
              <a:rPr sz="2000" spc="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dangerous</a:t>
            </a:r>
            <a:r>
              <a:rPr sz="2000" spc="2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ones.</a:t>
            </a:r>
            <a:r>
              <a:rPr sz="2000" spc="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sz="2000" spc="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body</a:t>
            </a:r>
            <a:r>
              <a:rPr sz="2000" spc="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thinks</a:t>
            </a:r>
            <a:r>
              <a:rPr sz="2000" spc="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000" spc="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sz="2000" spc="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sz="2000" spc="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foreign,</a:t>
            </a:r>
            <a:r>
              <a:rPr sz="2000" spc="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sz="2000" spc="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sz="2000" spc="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destroy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65291" y="1307591"/>
            <a:ext cx="3223260" cy="341376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38400" y="4669784"/>
            <a:ext cx="3555491" cy="1746321"/>
          </a:xfrm>
          <a:prstGeom prst="rect">
            <a:avLst/>
          </a:prstGeom>
        </p:spPr>
      </p:pic>
      <p:pic>
        <p:nvPicPr>
          <p:cNvPr id="8" name="Video 7">
            <a:hlinkClick r:id="" action="ppaction://media"/>
            <a:extLst>
              <a:ext uri="{FF2B5EF4-FFF2-40B4-BE49-F238E27FC236}">
                <a16:creationId xmlns:a16="http://schemas.microsoft.com/office/drawing/2014/main" id="{D9876720-2235-86BC-57E3-6EEF58C88F5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389"/>
    </mc:Choice>
    <mc:Fallback xmlns="">
      <p:transition spd="slow" advTm="973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1808938" y="123918"/>
            <a:ext cx="6770421" cy="733277"/>
          </a:xfrm>
          <a:prstGeom prst="rect">
            <a:avLst/>
          </a:prstGeom>
        </p:spPr>
        <p:txBody>
          <a:bodyPr vert="horz" wrap="square" lIns="0" tIns="299465" rIns="0" bIns="0" rtlCol="0">
            <a:spAutoFit/>
          </a:bodyPr>
          <a:lstStyle/>
          <a:p>
            <a:pPr marL="2089785" algn="l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</a:t>
            </a:r>
            <a:r>
              <a:rPr sz="2800" spc="-7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Systems</a:t>
            </a:r>
            <a:r>
              <a:rPr sz="2800" spc="-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sz="2800" spc="-6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</a:t>
            </a:r>
            <a:r>
              <a:rPr sz="2800" spc="-7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</a:t>
            </a:r>
            <a:endParaRPr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5693" y="1334261"/>
            <a:ext cx="4415790" cy="51937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6350" indent="-28702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</a:tabLst>
            </a:pP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2000" spc="2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</a:t>
            </a:r>
            <a:r>
              <a:rPr sz="2000" spc="2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sz="2000" spc="26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typing</a:t>
            </a:r>
            <a:r>
              <a:rPr sz="2000" spc="2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sz="2000" spc="2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groups</a:t>
            </a:r>
            <a:r>
              <a:rPr sz="2000" spc="2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sz="2000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sz="2000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sz="20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20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</a:t>
            </a:r>
            <a:r>
              <a:rPr sz="20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categories:</a:t>
            </a:r>
            <a:endParaRPr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indent="-286385">
              <a:lnSpc>
                <a:spcPct val="100000"/>
              </a:lnSpc>
              <a:spcBef>
                <a:spcPts val="2160"/>
              </a:spcBef>
              <a:buFont typeface="Arial MT"/>
              <a:buChar char="•"/>
              <a:tabLst>
                <a:tab pos="299085" algn="l"/>
              </a:tabLst>
            </a:pPr>
            <a:r>
              <a:rPr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sz="2000" b="1" spc="-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000" b="1" spc="-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sz="20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0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antigen.</a:t>
            </a:r>
            <a:endParaRPr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sz="2000" b="1" spc="-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sz="2000" b="1" spc="-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sz="20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sz="20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antigen.</a:t>
            </a:r>
            <a:endParaRPr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sz="2000" b="1" spc="-3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sz="2000" b="1" spc="-3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sz="20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000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sz="20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sz="20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antigens.</a:t>
            </a:r>
            <a:endParaRPr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sz="2000" b="1" spc="-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sz="2000" b="1" spc="-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sz="20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neither</a:t>
            </a:r>
            <a:r>
              <a:rPr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0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</a:t>
            </a:r>
            <a:r>
              <a:rPr sz="20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sz="20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antigens.</a:t>
            </a:r>
            <a:endParaRPr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marR="5080" indent="-287020" algn="just">
              <a:lnSpc>
                <a:spcPct val="100000"/>
              </a:lnSpc>
              <a:spcBef>
                <a:spcPts val="2160"/>
              </a:spcBef>
              <a:buFont typeface="Arial MT"/>
              <a:buChar char="•"/>
              <a:tabLst>
                <a:tab pos="299085" algn="l"/>
              </a:tabLst>
            </a:pP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sz="2000" spc="19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sz="2000" spc="2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sz="2000" spc="2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antigens</a:t>
            </a:r>
            <a:r>
              <a:rPr sz="2000" spc="204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sz="2000" spc="19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sz="2000" spc="204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don’t</a:t>
            </a:r>
            <a:r>
              <a:rPr sz="2000" spc="204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enters</a:t>
            </a:r>
            <a:r>
              <a:rPr sz="2000" spc="3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sz="2000" spc="3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system,</a:t>
            </a:r>
            <a:r>
              <a:rPr sz="2000" spc="3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sz="2000" spc="3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body</a:t>
            </a:r>
            <a:r>
              <a:rPr sz="2000" spc="3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sz="2000" spc="3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create antibodies</a:t>
            </a:r>
            <a:r>
              <a:rPr sz="2000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sz="2000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it.</a:t>
            </a:r>
            <a:r>
              <a:rPr sz="20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However,</a:t>
            </a:r>
            <a:r>
              <a:rPr sz="2000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sz="2000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people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sz="2000" spc="10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still</a:t>
            </a:r>
            <a:r>
              <a:rPr sz="2000" spc="10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safely</a:t>
            </a:r>
            <a:r>
              <a:rPr sz="2000" spc="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receive</a:t>
            </a:r>
            <a:r>
              <a:rPr sz="2000" spc="114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sz="2000" spc="1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sz="2000" spc="10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isn’t</a:t>
            </a:r>
            <a:r>
              <a:rPr sz="2000" spc="10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their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sz="2000" spc="1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type.</a:t>
            </a:r>
            <a:r>
              <a:rPr sz="2000" spc="1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sz="2000" spc="1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  <a:r>
              <a:rPr sz="2000" spc="1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en-US" sz="2000" spc="1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2000" spc="1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sz="2000" spc="1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receive</a:t>
            </a:r>
            <a:r>
              <a:rPr sz="2000" spc="-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doesn’t</a:t>
            </a:r>
            <a:r>
              <a:rPr sz="2000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sz="2000" spc="-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sz="2000" spc="-6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antigens</a:t>
            </a:r>
            <a:r>
              <a:rPr sz="2000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sz="2000" spc="-6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sz="20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sz="2000" spc="-6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foreign,</a:t>
            </a:r>
            <a:r>
              <a:rPr sz="2000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sz="20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bodies</a:t>
            </a:r>
            <a:r>
              <a:rPr sz="2000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won’t</a:t>
            </a:r>
            <a:r>
              <a:rPr sz="20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attack</a:t>
            </a:r>
            <a:r>
              <a:rPr sz="2000" spc="-6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it.</a:t>
            </a:r>
            <a:endParaRPr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38344" y="1487424"/>
            <a:ext cx="3811524" cy="396849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7542" y="6537867"/>
            <a:ext cx="7042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10" dirty="0">
                <a:latin typeface="Arial"/>
                <a:cs typeface="Arial"/>
              </a:rPr>
              <a:t>4/12/2025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7950">
              <a:lnSpc>
                <a:spcPts val="1425"/>
              </a:lnSpc>
            </a:pPr>
            <a:fld id="{81D60167-4931-47E6-BA6A-407CBD079E47}" type="slidenum">
              <a:rPr spc="-50" dirty="0">
                <a:solidFill>
                  <a:srgbClr val="000000"/>
                </a:solidFill>
                <a:latin typeface="Arial"/>
                <a:cs typeface="Arial"/>
              </a:rPr>
              <a:t>6</a:t>
            </a:fld>
            <a:endParaRPr spc="-5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10507AF4-DDE2-211B-D6C0-E36449F00B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889"/>
    </mc:Choice>
    <mc:Fallback xmlns="">
      <p:transition spd="slow" advTm="1078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228599"/>
            <a:ext cx="5036820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002060"/>
                </a:solidFill>
                <a:uFill>
                  <a:solidFill>
                    <a:srgbClr val="FF0000"/>
                  </a:solidFill>
                </a:uFill>
              </a:rPr>
              <a:t>Rh</a:t>
            </a:r>
            <a:r>
              <a:rPr spc="-20" dirty="0">
                <a:solidFill>
                  <a:srgbClr val="002060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spc="-10" dirty="0">
                <a:solidFill>
                  <a:srgbClr val="002060"/>
                </a:solidFill>
                <a:uFill>
                  <a:solidFill>
                    <a:srgbClr val="FF0000"/>
                  </a:solidFill>
                </a:uFill>
              </a:rPr>
              <a:t>Factor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747166" y="1434210"/>
            <a:ext cx="4415790" cy="25186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</a:tabLst>
            </a:pP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Rhesus</a:t>
            </a:r>
            <a:r>
              <a:rPr spc="3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(Rh)</a:t>
            </a:r>
            <a:r>
              <a:rPr spc="3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</a:t>
            </a:r>
            <a:r>
              <a:rPr spc="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spc="3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b="1" spc="3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inherited</a:t>
            </a:r>
            <a:r>
              <a:rPr b="1" spc="3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 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found</a:t>
            </a:r>
            <a:r>
              <a:rPr b="1" spc="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b="1" spc="20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b="1" spc="20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surface</a:t>
            </a:r>
            <a:r>
              <a:rPr b="1" spc="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b="1" spc="19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r>
              <a:rPr b="1" spc="20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b="1" spc="19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pc="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en-US" spc="19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lang="en-US" spc="19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en-US" spc="19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pc="19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protein,</a:t>
            </a:r>
            <a:r>
              <a:rPr spc="19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you're</a:t>
            </a:r>
            <a:r>
              <a:rPr spc="19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positive.</a:t>
            </a:r>
            <a:r>
              <a:rPr spc="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en-US" spc="6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en-US" spc="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lang="en-US" spc="6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lacks</a:t>
            </a:r>
            <a:r>
              <a:rPr lang="en-US" spc="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pc="6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protein,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you're</a:t>
            </a:r>
            <a:r>
              <a:rPr spc="1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</a:t>
            </a:r>
            <a:r>
              <a:rPr spc="1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negative.</a:t>
            </a:r>
            <a:r>
              <a:rPr spc="1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</a:t>
            </a:r>
            <a:r>
              <a:rPr spc="1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spc="1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spc="1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pc="1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  <a:r>
              <a:rPr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type.</a:t>
            </a:r>
            <a:endParaRPr lang="en-US" spc="-1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 marR="5080" algn="just">
              <a:lnSpc>
                <a:spcPct val="100000"/>
              </a:lnSpc>
              <a:spcBef>
                <a:spcPts val="100"/>
              </a:spcBef>
              <a:tabLst>
                <a:tab pos="299085" algn="l"/>
              </a:tabLst>
            </a:pPr>
            <a:endParaRPr spc="-1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marR="5715" indent="-28702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</a:tabLst>
            </a:pPr>
            <a:r>
              <a:rPr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Together,</a:t>
            </a:r>
            <a:r>
              <a:rPr spc="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pc="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</a:t>
            </a:r>
            <a:r>
              <a:rPr spc="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spc="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</a:t>
            </a:r>
            <a:r>
              <a:rPr spc="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grouping</a:t>
            </a:r>
            <a:r>
              <a:rPr spc="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systems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yield</a:t>
            </a:r>
            <a:r>
              <a:rPr spc="-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spc="-6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complete</a:t>
            </a:r>
            <a:r>
              <a:rPr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spc="-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type.</a:t>
            </a:r>
          </a:p>
        </p:txBody>
      </p:sp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82495" y="4049267"/>
            <a:ext cx="3558539" cy="237134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41620" y="1306067"/>
            <a:ext cx="3681983" cy="444398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07542" y="6537867"/>
            <a:ext cx="7042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10" dirty="0">
                <a:latin typeface="Arial"/>
                <a:cs typeface="Arial"/>
              </a:rPr>
              <a:t>4/12/2025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7950">
              <a:lnSpc>
                <a:spcPts val="1425"/>
              </a:lnSpc>
            </a:pPr>
            <a:fld id="{81D60167-4931-47E6-BA6A-407CBD079E47}" type="slidenum">
              <a:rPr spc="-50" dirty="0">
                <a:solidFill>
                  <a:srgbClr val="000000"/>
                </a:solidFill>
                <a:latin typeface="Arial"/>
                <a:cs typeface="Arial"/>
              </a:rPr>
              <a:t>7</a:t>
            </a:fld>
            <a:endParaRPr spc="-5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8" name="Video 7">
            <a:hlinkClick r:id="" action="ppaction://media"/>
            <a:extLst>
              <a:ext uri="{FF2B5EF4-FFF2-40B4-BE49-F238E27FC236}">
                <a16:creationId xmlns:a16="http://schemas.microsoft.com/office/drawing/2014/main" id="{DC61A906-2E72-4BED-9243-7C8D0DFB05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491"/>
    </mc:Choice>
    <mc:Fallback xmlns="">
      <p:transition spd="slow" advTm="984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7542" y="6518859"/>
            <a:ext cx="958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0099"/>
                </a:solidFill>
                <a:latin typeface="Calibri"/>
                <a:cs typeface="Calibri"/>
              </a:rPr>
              <a:t>Lecturer</a:t>
            </a:r>
            <a:r>
              <a:rPr sz="1200" b="1" spc="-4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000099"/>
                </a:solidFill>
                <a:latin typeface="Calibri"/>
                <a:cs typeface="Calibri"/>
              </a:rPr>
              <a:t>Name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2379" y="1139697"/>
            <a:ext cx="4787265" cy="5323124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241300" marR="146685" indent="-228600">
              <a:lnSpc>
                <a:spcPct val="80000"/>
              </a:lnSpc>
              <a:spcBef>
                <a:spcPts val="530"/>
              </a:spcBef>
              <a:buFont typeface="Arial MT"/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sz="18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pregnancy,</a:t>
            </a:r>
            <a:r>
              <a:rPr sz="18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complications</a:t>
            </a:r>
            <a:r>
              <a:rPr sz="1800" spc="-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sz="1800" spc="-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occur</a:t>
            </a:r>
            <a:r>
              <a:rPr sz="1800" spc="-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if </a:t>
            </a:r>
            <a:r>
              <a:rPr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mother</a:t>
            </a:r>
            <a:r>
              <a:rPr sz="1800" b="1" spc="-6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sz="1800" b="1" spc="-4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Rh-negative</a:t>
            </a:r>
            <a:r>
              <a:rPr sz="1800" b="1" spc="-3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sz="1800" spc="-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1800" spc="-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fetus</a:t>
            </a:r>
            <a:r>
              <a:rPr sz="1800" spc="-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sz="1800" b="1" spc="-4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Rh- </a:t>
            </a:r>
            <a:r>
              <a:rPr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z="1800" spc="-7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sz="1800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sz="1800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called</a:t>
            </a:r>
            <a:r>
              <a:rPr sz="18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</a:t>
            </a:r>
            <a:r>
              <a:rPr sz="18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</a:t>
            </a:r>
            <a:r>
              <a:rPr sz="1800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incompatibility.</a:t>
            </a:r>
            <a:endParaRPr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5080" indent="-228600">
              <a:lnSpc>
                <a:spcPct val="80000"/>
              </a:lnSpc>
              <a:spcBef>
                <a:spcPts val="1000"/>
              </a:spcBef>
              <a:buFont typeface="Arial MT"/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sz="1800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pregnancy,</a:t>
            </a:r>
            <a:r>
              <a:rPr sz="1800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mother</a:t>
            </a:r>
            <a:r>
              <a:rPr sz="18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doesn't</a:t>
            </a:r>
            <a:r>
              <a:rPr sz="18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share</a:t>
            </a:r>
            <a:r>
              <a:rPr sz="1800" spc="-6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sz="18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sz="18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fetus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sz="1800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1800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</a:t>
            </a:r>
            <a:r>
              <a:rPr sz="1800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amount</a:t>
            </a:r>
            <a:r>
              <a:rPr sz="1800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1800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sz="18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from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1800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fetus</a:t>
            </a:r>
            <a:r>
              <a:rPr sz="1800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sz="18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mix</a:t>
            </a:r>
            <a:r>
              <a:rPr sz="1800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sz="1800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mother</a:t>
            </a:r>
            <a:r>
              <a:rPr sz="18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sz="18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sz="1800" spc="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labor</a:t>
            </a:r>
            <a:r>
              <a:rPr sz="18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sz="18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delivery.</a:t>
            </a:r>
            <a:endParaRPr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93980" indent="-228600">
              <a:lnSpc>
                <a:spcPct val="80000"/>
              </a:lnSpc>
              <a:spcBef>
                <a:spcPts val="1010"/>
              </a:spcBef>
              <a:buFont typeface="Arial MT"/>
              <a:buChar char="•"/>
              <a:tabLst>
                <a:tab pos="241300" algn="l"/>
              </a:tabLst>
            </a:pP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mother’s</a:t>
            </a:r>
            <a:r>
              <a:rPr sz="18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immune</a:t>
            </a:r>
            <a:r>
              <a:rPr sz="1800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sz="1800" spc="-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reacts</a:t>
            </a:r>
            <a:r>
              <a:rPr sz="1800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sz="1800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creates antibodies.</a:t>
            </a:r>
            <a:r>
              <a:rPr sz="1800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sz="18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antibodies</a:t>
            </a:r>
            <a:r>
              <a:rPr sz="18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drive</a:t>
            </a:r>
            <a:r>
              <a:rPr sz="18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sz="18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immune system</a:t>
            </a:r>
            <a:r>
              <a:rPr sz="1800" spc="-7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attack</a:t>
            </a:r>
            <a:r>
              <a:rPr sz="1800" spc="-6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against</a:t>
            </a:r>
            <a:r>
              <a:rPr sz="1800" spc="-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1800" spc="-6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fetus’s</a:t>
            </a:r>
            <a:r>
              <a:rPr sz="1800" spc="-6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r>
              <a:rPr sz="18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sz="1800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cells.</a:t>
            </a:r>
            <a:endParaRPr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340360" indent="-228600">
              <a:lnSpc>
                <a:spcPct val="80000"/>
              </a:lnSpc>
              <a:spcBef>
                <a:spcPts val="995"/>
              </a:spcBef>
              <a:buFont typeface="Arial MT"/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Complications</a:t>
            </a:r>
            <a:r>
              <a:rPr sz="1800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don’t</a:t>
            </a:r>
            <a:r>
              <a:rPr sz="18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usually</a:t>
            </a:r>
            <a:r>
              <a:rPr sz="18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happen</a:t>
            </a:r>
            <a:r>
              <a:rPr sz="1800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sz="18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sz="18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woman’s</a:t>
            </a:r>
            <a:r>
              <a:rPr sz="1800" spc="-7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sz="1800" spc="-6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pregnancy,</a:t>
            </a:r>
            <a:r>
              <a:rPr sz="1800" spc="-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 </a:t>
            </a:r>
            <a:r>
              <a:rPr sz="18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incompatibility</a:t>
            </a:r>
            <a:r>
              <a:rPr sz="1800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becomes</a:t>
            </a:r>
            <a:r>
              <a:rPr sz="1800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1800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</a:t>
            </a:r>
            <a:r>
              <a:rPr sz="1800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sz="18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1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woman 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becomes</a:t>
            </a:r>
            <a:r>
              <a:rPr sz="1800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pregnant</a:t>
            </a:r>
            <a:r>
              <a:rPr sz="1800" spc="-6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1800" spc="-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</a:t>
            </a:r>
            <a:r>
              <a:rPr sz="1800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sz="18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sz="1800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sz="18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sz="18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Rh-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sz="1800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fetus</a:t>
            </a:r>
            <a:endParaRPr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0029" marR="112395" indent="-227329">
              <a:lnSpc>
                <a:spcPct val="80600"/>
              </a:lnSpc>
              <a:spcBef>
                <a:spcPts val="95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Treatments</a:t>
            </a:r>
            <a:r>
              <a:rPr sz="2400" spc="-1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sz="1800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available</a:t>
            </a:r>
            <a:r>
              <a:rPr sz="18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sz="18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prevent</a:t>
            </a:r>
            <a:r>
              <a:rPr lang="en-US" sz="1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complications</a:t>
            </a:r>
            <a:r>
              <a:rPr sz="18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1800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</a:t>
            </a:r>
            <a:r>
              <a:rPr sz="1800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incompatibility.</a:t>
            </a:r>
            <a:r>
              <a:rPr sz="18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</a:t>
            </a:r>
            <a:r>
              <a:rPr sz="1800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immune</a:t>
            </a:r>
            <a:r>
              <a:rPr lang="en-US" sz="1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globulin</a:t>
            </a:r>
            <a:r>
              <a:rPr sz="18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sz="18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18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medication</a:t>
            </a:r>
            <a:r>
              <a:rPr sz="18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sz="18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stops</a:t>
            </a:r>
            <a:r>
              <a:rPr sz="1800" spc="-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sz="1800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body</a:t>
            </a:r>
            <a:r>
              <a:rPr lang="en-US" sz="18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sz="18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making</a:t>
            </a:r>
            <a:r>
              <a:rPr sz="1800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</a:t>
            </a:r>
            <a:r>
              <a:rPr sz="18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antibodies</a:t>
            </a:r>
            <a:r>
              <a:rPr lang="en-US" sz="1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The</a:t>
            </a:r>
            <a:r>
              <a:rPr sz="1800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injection</a:t>
            </a:r>
            <a:r>
              <a:rPr sz="18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sz="1800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sz="1800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pregnancy.</a:t>
            </a:r>
            <a:endParaRPr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06242" y="6426809"/>
            <a:ext cx="27311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0099"/>
                </a:solidFill>
                <a:latin typeface="Calibri"/>
                <a:cs typeface="Calibri"/>
              </a:rPr>
              <a:t>Kurdistan</a:t>
            </a:r>
            <a:r>
              <a:rPr sz="1200" b="1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0099"/>
                </a:solidFill>
                <a:latin typeface="Calibri"/>
                <a:cs typeface="Calibri"/>
              </a:rPr>
              <a:t>Technical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solidFill>
                  <a:srgbClr val="000099"/>
                </a:solidFill>
                <a:latin typeface="Calibri"/>
                <a:cs typeface="Calibri"/>
              </a:rPr>
              <a:t>Institute</a:t>
            </a:r>
            <a:r>
              <a:rPr sz="1200" b="1" spc="-10" dirty="0">
                <a:solidFill>
                  <a:srgbClr val="000099"/>
                </a:solidFill>
                <a:latin typeface="Calibri"/>
                <a:cs typeface="Calibri"/>
                <a:hlinkClick r:id="rId4"/>
              </a:rPr>
              <a:t>(www.kti.edu.krd/ku)</a:t>
            </a:r>
            <a:r>
              <a:rPr sz="1200" b="1" spc="-10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0099"/>
                </a:solidFill>
                <a:latin typeface="Calibri"/>
                <a:cs typeface="Calibri"/>
              </a:rPr>
              <a:t>-</a:t>
            </a:r>
            <a:r>
              <a:rPr sz="1200" b="1" spc="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000099"/>
                </a:solidFill>
                <a:latin typeface="Calibri"/>
                <a:cs typeface="Calibri"/>
              </a:rPr>
              <a:t>Your</a:t>
            </a:r>
            <a:r>
              <a:rPr sz="1200" b="1" spc="15" dirty="0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000099"/>
                </a:solidFill>
                <a:latin typeface="Calibri"/>
                <a:cs typeface="Calibri"/>
              </a:rPr>
              <a:t>Dept.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33358" y="6518859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000099"/>
                </a:solidFill>
                <a:latin typeface="Calibri"/>
                <a:cs typeface="Calibri"/>
              </a:rPr>
              <a:t>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96011" y="183260"/>
            <a:ext cx="47129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Rh</a:t>
            </a:r>
            <a:r>
              <a:rPr spc="-95" dirty="0"/>
              <a:t> </a:t>
            </a:r>
            <a:r>
              <a:rPr dirty="0"/>
              <a:t>factor</a:t>
            </a:r>
            <a:r>
              <a:rPr spc="-95" dirty="0"/>
              <a:t> </a:t>
            </a:r>
            <a:r>
              <a:rPr spc="-10" dirty="0"/>
              <a:t>incompatibility</a:t>
            </a: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92852" y="1408175"/>
            <a:ext cx="3694176" cy="4253484"/>
          </a:xfrm>
          <a:prstGeom prst="rect">
            <a:avLst/>
          </a:prstGeom>
        </p:spPr>
      </p:pic>
      <p:pic>
        <p:nvPicPr>
          <p:cNvPr id="8" name="Video 7">
            <a:hlinkClick r:id="" action="ppaction://media"/>
            <a:extLst>
              <a:ext uri="{FF2B5EF4-FFF2-40B4-BE49-F238E27FC236}">
                <a16:creationId xmlns:a16="http://schemas.microsoft.com/office/drawing/2014/main" id="{FD8281F4-C64F-024A-78E2-2BA7E4C85EE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917"/>
    </mc:Choice>
    <mc:Fallback xmlns="">
      <p:transition spd="slow" advTm="2159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EB31F-F47F-22AF-8628-492A3B0DB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379" y="183260"/>
            <a:ext cx="6093256" cy="984885"/>
          </a:xfrm>
        </p:spPr>
        <p:txBody>
          <a:bodyPr/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Donation Compatibility (Who Can Give to Whom)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3F328B-8AE8-454C-8D1E-7CC49EBCC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7165" y="1434210"/>
            <a:ext cx="5738469" cy="513986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O− (Universal donor)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donate to: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O−, O+, A−, A+, B−, B+, AB−, AB+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receive from: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O− only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O+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donate to: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O+, A+, B+, AB+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receive from: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O−, O+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A group</a:t>
            </a:r>
          </a:p>
          <a:p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A−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donate to: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A−, A+, AB−, AB+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receive from: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O−, A−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A+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donate to: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A+, AB+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receive from: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O−, O+, A−, A</a:t>
            </a:r>
            <a:r>
              <a:rPr lang="en-US" sz="2000" b="1" dirty="0">
                <a:solidFill>
                  <a:srgbClr val="002060"/>
                </a:solidFill>
              </a:rPr>
              <a:t>+</a:t>
            </a:r>
            <a:endParaRPr lang="en-US" sz="2000" dirty="0">
              <a:solidFill>
                <a:srgbClr val="002060"/>
              </a:solidFill>
            </a:endParaRPr>
          </a:p>
          <a:p>
            <a:pPr lvl="1"/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FF1ADEB6-DC20-8A6B-47AE-F05A4FDD0F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045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380"/>
    </mc:Choice>
    <mc:Fallback xmlns="">
      <p:transition spd="slow" advTm="353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</TotalTime>
  <Words>910</Words>
  <Application>Microsoft Office PowerPoint</Application>
  <PresentationFormat>On-screen Show (4:3)</PresentationFormat>
  <Paragraphs>113</Paragraphs>
  <Slides>15</Slides>
  <Notes>1</Notes>
  <HiddenSlides>0</HiddenSlides>
  <MMClips>15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Arial MT</vt:lpstr>
      <vt:lpstr>Calibri</vt:lpstr>
      <vt:lpstr>Times New Roman</vt:lpstr>
      <vt:lpstr>Office Theme</vt:lpstr>
      <vt:lpstr>Practical physiology</vt:lpstr>
      <vt:lpstr>Table of Content</vt:lpstr>
      <vt:lpstr>Introduction</vt:lpstr>
      <vt:lpstr>Why Blood grouping is Done?</vt:lpstr>
      <vt:lpstr>Which determine Blood groups?</vt:lpstr>
      <vt:lpstr>ABO Systems and Rh factor</vt:lpstr>
      <vt:lpstr>Rh Factor</vt:lpstr>
      <vt:lpstr>Rh factor incompatibility</vt:lpstr>
      <vt:lpstr>Blood Donation Compatibility (Who Can Give to Whom)</vt:lpstr>
      <vt:lpstr>CON.</vt:lpstr>
      <vt:lpstr>CON. (notes)</vt:lpstr>
      <vt:lpstr>PowerPoint Presentation</vt:lpstr>
      <vt:lpstr>Slide method: Requirements</vt:lpstr>
      <vt:lpstr>which result?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CS-DEP</dc:creator>
  <cp:lastModifiedBy>ale azad</cp:lastModifiedBy>
  <cp:revision>2</cp:revision>
  <dcterms:created xsi:type="dcterms:W3CDTF">2026-04-05T18:28:54Z</dcterms:created>
  <dcterms:modified xsi:type="dcterms:W3CDTF">2026-04-07T11:27:29Z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2025-04-12T00:00:00Z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2026-04-05T00:00:00Z</vt:filetime>
  </property>
  <property fmtid="{D5CDD505-2E9C-101B-9397-08002B2CF9AE}" pid="5" name="Producer">
    <vt:lpwstr>Microsoft® PowerPoint® LTSC</vt:lpwstr>
  </property>
</Properties>
</file>